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68" r:id="rId17"/>
    <p:sldId id="271" r:id="rId18"/>
    <p:sldId id="272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Survey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Graph kernels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Graphsage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2510790"/>
            <a:ext cx="8603615" cy="3666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Graphsage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3600" b="1"/>
              <a:t>Aggregators</a:t>
            </a:r>
            <a:endParaRPr lang="en-US" altLang="zh-CN"/>
          </a:p>
          <a:p>
            <a:r>
              <a:rPr lang="en-US" altLang="zh-CN"/>
              <a:t>Mean aggregator:</a:t>
            </a:r>
            <a:endParaRPr lang="en-US" altLang="zh-CN"/>
          </a:p>
          <a:p>
            <a:r>
              <a:rPr lang="en-US" altLang="zh-CN"/>
              <a:t>LSTM aggregator:</a:t>
            </a:r>
            <a:endParaRPr lang="en-US" altLang="zh-CN"/>
          </a:p>
          <a:p>
            <a:r>
              <a:rPr lang="en-US" altLang="zh-CN"/>
              <a:t>Max-pooling aggregator: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GCN aggregator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7845" y="2481580"/>
            <a:ext cx="7696835" cy="59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4217670"/>
            <a:ext cx="810323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Graph kernels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Deep auto-encoder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215" y="824865"/>
            <a:ext cx="7164070" cy="5050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2821305"/>
            <a:ext cx="4467225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Graph kernels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Jump networks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Residual Connetion</a:t>
            </a:r>
            <a:endParaRPr lang="en-US" altLang="zh-CN"/>
          </a:p>
          <a:p>
            <a:r>
              <a:rPr lang="en-US" altLang="zh-CN"/>
              <a:t>Selective for different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orders information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315" y="247015"/>
            <a:ext cx="6087110" cy="6363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 altLang="zh-CN"/>
              <a:t>Attention based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attention based walk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135" y="2496185"/>
            <a:ext cx="7629525" cy="3931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17160" y="626745"/>
            <a:ext cx="66630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Attention is then defined as a function f :Rh →Rk that maps an input hidden vector f (ht ) = </a:t>
            </a:r>
            <a:r>
              <a:rPr lang="en-US" altLang="zh-CN"/>
              <a:t>r_(t+1)</a:t>
            </a:r>
            <a:r>
              <a:rPr lang="zh-CN" altLang="en-US"/>
              <a:t> to a k-dimensional rank vector that tells us which of the k types of nodes we should prioritize for our next step. 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 based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Graph attention networks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2478405"/>
            <a:ext cx="9314815" cy="4245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65" y="255905"/>
            <a:ext cx="5892800" cy="143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20" y="1691005"/>
            <a:ext cx="42418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r>
              <a:rPr lang="en-US" altLang="zh-CN"/>
              <a:t>Adversarial training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2265680"/>
            <a:ext cx="8896985" cy="43427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Self-paced learning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from easy samples to hard samples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0010" y="3144520"/>
            <a:ext cx="9492615" cy="2938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b="1"/>
              <a:t>Categories</a:t>
            </a:r>
            <a:endParaRPr lang="en-US" altLang="zh-CN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lang="en-US" altLang="zh-CN" sz="6600"/>
              <a:t>Random Walks</a:t>
            </a:r>
            <a:endParaRPr lang="en-US" altLang="zh-CN" sz="6600"/>
          </a:p>
          <a:p>
            <a:pPr algn="l"/>
            <a:r>
              <a:rPr lang="en-US" altLang="zh-CN" sz="6600"/>
              <a:t>Graph kernels</a:t>
            </a:r>
            <a:endParaRPr lang="en-US" altLang="zh-CN" sz="6600"/>
          </a:p>
          <a:p>
            <a:pPr algn="l"/>
            <a:r>
              <a:rPr lang="en-US" altLang="zh-CN" sz="6600"/>
              <a:t>Attention based methods</a:t>
            </a:r>
            <a:endParaRPr lang="en-US" altLang="zh-CN" sz="6600"/>
          </a:p>
          <a:p>
            <a:pPr algn="l"/>
            <a:r>
              <a:rPr lang="en-US" altLang="zh-CN" sz="6600"/>
              <a:t>Others</a:t>
            </a:r>
            <a:endParaRPr lang="en-US" altLang="zh-CN" sz="6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Random walks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54875" y="784860"/>
            <a:ext cx="4470400" cy="5287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8855" y="2846705"/>
            <a:ext cx="57778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Power law distribution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Graph--node seqences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node seqences--word seqences</a:t>
            </a:r>
            <a:endParaRPr lang="en-US" altLang="zh-CN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skip-gram model</a:t>
            </a:r>
            <a:endParaRPr lang="en-US" altLang="zh-CN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Random walks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deep walk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65" y="2724150"/>
            <a:ext cx="10414635" cy="1409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4676140"/>
            <a:ext cx="856043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Random walks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node2vec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8490" y="553085"/>
            <a:ext cx="5766435" cy="2947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" y="2616200"/>
            <a:ext cx="4309745" cy="3717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5" y="3670300"/>
            <a:ext cx="45593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Random walks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random surfing</a:t>
            </a:r>
            <a:endParaRPr lang="en-US" altLang="zh-CN"/>
          </a:p>
          <a:p>
            <a:r>
              <a:rPr lang="en-US" altLang="zh-CN"/>
              <a:t>different context weight strategy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3063875"/>
            <a:ext cx="6399530" cy="865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435" y="4300220"/>
            <a:ext cx="4542790" cy="585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5257165"/>
            <a:ext cx="5674995" cy="1109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865" y="104775"/>
            <a:ext cx="3674745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Random walks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en-US" altLang="zh-CN"/>
              <a:t>Anonymous walk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0" y="1295400"/>
            <a:ext cx="5854700" cy="426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" y="2686050"/>
            <a:ext cx="5562600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Anonymous walk optimization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770" y="1366520"/>
            <a:ext cx="4833620" cy="5148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Graph kernels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Graph convolutional networks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2933700"/>
            <a:ext cx="7417435" cy="370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057400"/>
            <a:ext cx="411480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85" y="866775"/>
            <a:ext cx="7245985" cy="8242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WPS 演示</Application>
  <PresentationFormat>宽屏</PresentationFormat>
  <Paragraphs>93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Calibri Light</vt:lpstr>
      <vt:lpstr>微软雅黑</vt:lpstr>
      <vt:lpstr>Arial Unicode MS</vt:lpstr>
      <vt:lpstr>Calibri</vt:lpstr>
      <vt:lpstr>Office 主题</vt:lpstr>
      <vt:lpstr>Survey</vt:lpstr>
      <vt:lpstr>Categories</vt:lpstr>
      <vt:lpstr>Random walks</vt:lpstr>
      <vt:lpstr>Random walks</vt:lpstr>
      <vt:lpstr>Random walks</vt:lpstr>
      <vt:lpstr>Random walks</vt:lpstr>
      <vt:lpstr>Random walks</vt:lpstr>
      <vt:lpstr>Anonymous walk optimization</vt:lpstr>
      <vt:lpstr>Graph kernels</vt:lpstr>
      <vt:lpstr>Graph kernels</vt:lpstr>
      <vt:lpstr>Graphsage</vt:lpstr>
      <vt:lpstr>Graph kernels</vt:lpstr>
      <vt:lpstr>Graph kernels</vt:lpstr>
      <vt:lpstr>Attention based</vt:lpstr>
      <vt:lpstr>Attention based</vt:lpstr>
      <vt:lpstr>Others</vt:lpstr>
      <vt:lpstr>Others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yusong</dc:creator>
  <cp:lastModifiedBy>LA-SY</cp:lastModifiedBy>
  <cp:revision>8</cp:revision>
  <dcterms:created xsi:type="dcterms:W3CDTF">2019-04-01T11:27:00Z</dcterms:created>
  <dcterms:modified xsi:type="dcterms:W3CDTF">2019-04-02T02:07:47Z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